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8" r:id="rId1"/>
  </p:sldMasterIdLst>
  <p:sldIdLst>
    <p:sldId id="256" r:id="rId2"/>
    <p:sldId id="258" r:id="rId3"/>
    <p:sldId id="257" r:id="rId4"/>
    <p:sldId id="259" r:id="rId5"/>
    <p:sldId id="260" r:id="rId6"/>
    <p:sldId id="266" r:id="rId7"/>
    <p:sldId id="261" r:id="rId8"/>
    <p:sldId id="262" r:id="rId9"/>
    <p:sldId id="263" r:id="rId10"/>
    <p:sldId id="265" r:id="rId11"/>
    <p:sldId id="268" r:id="rId12"/>
    <p:sldId id="267" r:id="rId13"/>
    <p:sldId id="264" r:id="rId14"/>
    <p:sldId id="269" r:id="rId1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205" autoAdjust="0"/>
    <p:restoredTop sz="94660"/>
  </p:normalViewPr>
  <p:slideViewPr>
    <p:cSldViewPr>
      <p:cViewPr varScale="1">
        <p:scale>
          <a:sx n="98" d="100"/>
          <a:sy n="98" d="100"/>
        </p:scale>
        <p:origin x="-102" y="-22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 cstate="print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Oval 9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6440" y="2226503"/>
            <a:ext cx="5917679" cy="2550877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6440" y="4777380"/>
            <a:ext cx="5917679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7498080" y="1828800"/>
            <a:ext cx="990599" cy="22865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4B4B45D1-93A5-4A59-A5EE-B733116B9EF3}" type="datetimeFigureOut">
              <a:rPr lang="en-GB" smtClean="0"/>
              <a:pPr/>
              <a:t>19/10/2016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6236208" y="3264408"/>
            <a:ext cx="3859795" cy="228660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 anchor="b"/>
          <a:lstStyle>
            <a:lvl1pPr algn="ctr">
              <a:defRPr sz="2800"/>
            </a:lvl1pPr>
          </a:lstStyle>
          <a:p>
            <a:fld id="{F5C9A883-8954-4249-9860-0EF369AC7CE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xmlns="" val="23658112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 cstate="print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10204164">
              <a:off x="426788" y="4564241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6" name="Rectangle 15"/>
            <p:cNvSpPr/>
            <p:nvPr/>
          </p:nvSpPr>
          <p:spPr>
            <a:xfrm>
              <a:off x="421503" y="402165"/>
              <a:ext cx="8327939" cy="31411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 bwMode="gray">
            <a:xfrm rot="10800000">
              <a:off x="485023" y="2670079"/>
              <a:ext cx="8182128" cy="2130508"/>
            </a:xfrm>
            <a:custGeom>
              <a:avLst/>
              <a:gdLst/>
              <a:ahLst/>
              <a:cxnLst/>
              <a:rect l="l" t="t" r="r" b="b"/>
              <a:pathLst>
                <a:path w="10000" h="9621">
                  <a:moveTo>
                    <a:pt x="0" y="0"/>
                  </a:moveTo>
                  <a:lnTo>
                    <a:pt x="0" y="2411"/>
                  </a:lnTo>
                  <a:lnTo>
                    <a:pt x="0" y="9586"/>
                  </a:lnTo>
                  <a:lnTo>
                    <a:pt x="0" y="9621"/>
                  </a:lnTo>
                  <a:lnTo>
                    <a:pt x="10000" y="9585"/>
                  </a:lnTo>
                  <a:cubicBezTo>
                    <a:pt x="9997" y="8144"/>
                    <a:pt x="10003" y="9571"/>
                    <a:pt x="10000" y="9586"/>
                  </a:cubicBezTo>
                  <a:cubicBezTo>
                    <a:pt x="9997" y="7194"/>
                    <a:pt x="9993" y="4803"/>
                    <a:pt x="9990" y="2411"/>
                  </a:cubicBezTo>
                  <a:lnTo>
                    <a:pt x="9990" y="0"/>
                  </a:lnTo>
                  <a:lnTo>
                    <a:pt x="9990" y="0"/>
                  </a:lnTo>
                  <a:lnTo>
                    <a:pt x="9534" y="253"/>
                  </a:lnTo>
                  <a:lnTo>
                    <a:pt x="9084" y="477"/>
                  </a:lnTo>
                  <a:lnTo>
                    <a:pt x="8628" y="669"/>
                  </a:lnTo>
                  <a:lnTo>
                    <a:pt x="8177" y="847"/>
                  </a:lnTo>
                  <a:lnTo>
                    <a:pt x="7726" y="984"/>
                  </a:lnTo>
                  <a:lnTo>
                    <a:pt x="7279" y="1087"/>
                  </a:lnTo>
                  <a:lnTo>
                    <a:pt x="6832" y="1176"/>
                  </a:lnTo>
                  <a:lnTo>
                    <a:pt x="6393" y="1236"/>
                  </a:lnTo>
                  <a:lnTo>
                    <a:pt x="5962" y="1279"/>
                  </a:lnTo>
                  <a:lnTo>
                    <a:pt x="5534" y="1294"/>
                  </a:lnTo>
                  <a:lnTo>
                    <a:pt x="5120" y="1294"/>
                  </a:lnTo>
                  <a:lnTo>
                    <a:pt x="4709" y="1294"/>
                  </a:lnTo>
                  <a:lnTo>
                    <a:pt x="4311" y="1266"/>
                  </a:lnTo>
                  <a:lnTo>
                    <a:pt x="3923" y="1221"/>
                  </a:lnTo>
                  <a:lnTo>
                    <a:pt x="3548" y="1161"/>
                  </a:lnTo>
                  <a:lnTo>
                    <a:pt x="3187" y="1101"/>
                  </a:lnTo>
                  <a:lnTo>
                    <a:pt x="2840" y="1026"/>
                  </a:lnTo>
                  <a:lnTo>
                    <a:pt x="2505" y="954"/>
                  </a:lnTo>
                  <a:lnTo>
                    <a:pt x="2192" y="865"/>
                  </a:lnTo>
                  <a:lnTo>
                    <a:pt x="1889" y="775"/>
                  </a:lnTo>
                  <a:lnTo>
                    <a:pt x="1346" y="579"/>
                  </a:lnTo>
                  <a:lnTo>
                    <a:pt x="882" y="400"/>
                  </a:lnTo>
                  <a:lnTo>
                    <a:pt x="511" y="253"/>
                  </a:lnTo>
                  <a:lnTo>
                    <a:pt x="234" y="11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0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4961454"/>
            <a:ext cx="6422004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66441" y="685800"/>
            <a:ext cx="6422004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866440" y="5528192"/>
            <a:ext cx="6422004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B45D1-93A5-4A59-A5EE-B733116B9EF3}" type="datetimeFigureOut">
              <a:rPr lang="en-GB" smtClean="0"/>
              <a:pPr/>
              <a:t>19/10/2016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0" name="Rectangle 9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F5C9A883-8954-4249-9860-0EF369AC7CE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xmlns="" val="33369020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 cstate="print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21010068">
              <a:off x="6359946" y="2780895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Rectangle 8"/>
            <p:cNvSpPr/>
            <p:nvPr/>
          </p:nvSpPr>
          <p:spPr>
            <a:xfrm>
              <a:off x="485023" y="4343399"/>
              <a:ext cx="8182128" cy="21124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 bwMode="gray">
            <a:xfrm>
              <a:off x="485023" y="2854646"/>
              <a:ext cx="8182128" cy="2130508"/>
            </a:xfrm>
            <a:custGeom>
              <a:avLst/>
              <a:gdLst/>
              <a:ahLst/>
              <a:cxnLst/>
              <a:rect l="l" t="t" r="r" b="b"/>
              <a:pathLst>
                <a:path w="10000" h="9621">
                  <a:moveTo>
                    <a:pt x="0" y="0"/>
                  </a:moveTo>
                  <a:lnTo>
                    <a:pt x="0" y="2411"/>
                  </a:lnTo>
                  <a:lnTo>
                    <a:pt x="0" y="9586"/>
                  </a:lnTo>
                  <a:lnTo>
                    <a:pt x="0" y="9621"/>
                  </a:lnTo>
                  <a:lnTo>
                    <a:pt x="10000" y="9585"/>
                  </a:lnTo>
                  <a:cubicBezTo>
                    <a:pt x="9997" y="8144"/>
                    <a:pt x="10003" y="9571"/>
                    <a:pt x="10000" y="9586"/>
                  </a:cubicBezTo>
                  <a:cubicBezTo>
                    <a:pt x="9997" y="7194"/>
                    <a:pt x="9993" y="4803"/>
                    <a:pt x="9990" y="2411"/>
                  </a:cubicBezTo>
                  <a:lnTo>
                    <a:pt x="9990" y="0"/>
                  </a:lnTo>
                  <a:lnTo>
                    <a:pt x="9990" y="0"/>
                  </a:lnTo>
                  <a:lnTo>
                    <a:pt x="9534" y="253"/>
                  </a:lnTo>
                  <a:lnTo>
                    <a:pt x="9084" y="477"/>
                  </a:lnTo>
                  <a:lnTo>
                    <a:pt x="8628" y="669"/>
                  </a:lnTo>
                  <a:lnTo>
                    <a:pt x="8177" y="847"/>
                  </a:lnTo>
                  <a:lnTo>
                    <a:pt x="7726" y="984"/>
                  </a:lnTo>
                  <a:lnTo>
                    <a:pt x="7279" y="1087"/>
                  </a:lnTo>
                  <a:lnTo>
                    <a:pt x="6832" y="1176"/>
                  </a:lnTo>
                  <a:lnTo>
                    <a:pt x="6393" y="1236"/>
                  </a:lnTo>
                  <a:lnTo>
                    <a:pt x="5962" y="1279"/>
                  </a:lnTo>
                  <a:lnTo>
                    <a:pt x="5534" y="1294"/>
                  </a:lnTo>
                  <a:lnTo>
                    <a:pt x="5120" y="1294"/>
                  </a:lnTo>
                  <a:lnTo>
                    <a:pt x="4709" y="1294"/>
                  </a:lnTo>
                  <a:lnTo>
                    <a:pt x="4311" y="1266"/>
                  </a:lnTo>
                  <a:lnTo>
                    <a:pt x="3923" y="1221"/>
                  </a:lnTo>
                  <a:lnTo>
                    <a:pt x="3548" y="1161"/>
                  </a:lnTo>
                  <a:lnTo>
                    <a:pt x="3187" y="1101"/>
                  </a:lnTo>
                  <a:lnTo>
                    <a:pt x="2840" y="1026"/>
                  </a:lnTo>
                  <a:lnTo>
                    <a:pt x="2505" y="954"/>
                  </a:lnTo>
                  <a:lnTo>
                    <a:pt x="2192" y="865"/>
                  </a:lnTo>
                  <a:lnTo>
                    <a:pt x="1889" y="775"/>
                  </a:lnTo>
                  <a:lnTo>
                    <a:pt x="1346" y="579"/>
                  </a:lnTo>
                  <a:lnTo>
                    <a:pt x="882" y="400"/>
                  </a:lnTo>
                  <a:lnTo>
                    <a:pt x="511" y="253"/>
                  </a:lnTo>
                  <a:lnTo>
                    <a:pt x="234" y="11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0" y="927100"/>
            <a:ext cx="6422005" cy="169272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0" y="3488023"/>
            <a:ext cx="6422005" cy="2536857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B45D1-93A5-4A59-A5EE-B733116B9EF3}" type="datetimeFigureOut">
              <a:rPr lang="en-GB" smtClean="0"/>
              <a:pPr/>
              <a:t>19/10/2016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" name="Rectangle 7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F5C9A883-8954-4249-9860-0EF369AC7CE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xmlns="" val="5865844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 cstate="print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21010068">
              <a:off x="6359946" y="4309201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10"/>
            <p:cNvSpPr/>
            <p:nvPr/>
          </p:nvSpPr>
          <p:spPr bwMode="gray">
            <a:xfrm>
              <a:off x="485023" y="4381500"/>
              <a:ext cx="8182128" cy="2130508"/>
            </a:xfrm>
            <a:custGeom>
              <a:avLst/>
              <a:gdLst/>
              <a:ahLst/>
              <a:cxnLst/>
              <a:rect l="l" t="t" r="r" b="b"/>
              <a:pathLst>
                <a:path w="10000" h="9621">
                  <a:moveTo>
                    <a:pt x="0" y="0"/>
                  </a:moveTo>
                  <a:lnTo>
                    <a:pt x="0" y="2411"/>
                  </a:lnTo>
                  <a:lnTo>
                    <a:pt x="0" y="9586"/>
                  </a:lnTo>
                  <a:lnTo>
                    <a:pt x="0" y="9621"/>
                  </a:lnTo>
                  <a:lnTo>
                    <a:pt x="10000" y="9585"/>
                  </a:lnTo>
                  <a:cubicBezTo>
                    <a:pt x="9997" y="8144"/>
                    <a:pt x="10003" y="9571"/>
                    <a:pt x="10000" y="9586"/>
                  </a:cubicBezTo>
                  <a:cubicBezTo>
                    <a:pt x="9997" y="7194"/>
                    <a:pt x="9993" y="4803"/>
                    <a:pt x="9990" y="2411"/>
                  </a:cubicBezTo>
                  <a:lnTo>
                    <a:pt x="9990" y="0"/>
                  </a:lnTo>
                  <a:lnTo>
                    <a:pt x="9990" y="0"/>
                  </a:lnTo>
                  <a:lnTo>
                    <a:pt x="9534" y="253"/>
                  </a:lnTo>
                  <a:lnTo>
                    <a:pt x="9084" y="477"/>
                  </a:lnTo>
                  <a:lnTo>
                    <a:pt x="8628" y="669"/>
                  </a:lnTo>
                  <a:lnTo>
                    <a:pt x="8177" y="847"/>
                  </a:lnTo>
                  <a:lnTo>
                    <a:pt x="7726" y="984"/>
                  </a:lnTo>
                  <a:lnTo>
                    <a:pt x="7279" y="1087"/>
                  </a:lnTo>
                  <a:lnTo>
                    <a:pt x="6832" y="1176"/>
                  </a:lnTo>
                  <a:lnTo>
                    <a:pt x="6393" y="1236"/>
                  </a:lnTo>
                  <a:lnTo>
                    <a:pt x="5962" y="1279"/>
                  </a:lnTo>
                  <a:lnTo>
                    <a:pt x="5534" y="1294"/>
                  </a:lnTo>
                  <a:lnTo>
                    <a:pt x="5120" y="1294"/>
                  </a:lnTo>
                  <a:lnTo>
                    <a:pt x="4709" y="1294"/>
                  </a:lnTo>
                  <a:lnTo>
                    <a:pt x="4311" y="1266"/>
                  </a:lnTo>
                  <a:lnTo>
                    <a:pt x="3923" y="1221"/>
                  </a:lnTo>
                  <a:lnTo>
                    <a:pt x="3548" y="1161"/>
                  </a:lnTo>
                  <a:lnTo>
                    <a:pt x="3187" y="1101"/>
                  </a:lnTo>
                  <a:lnTo>
                    <a:pt x="2840" y="1026"/>
                  </a:lnTo>
                  <a:lnTo>
                    <a:pt x="2505" y="954"/>
                  </a:lnTo>
                  <a:lnTo>
                    <a:pt x="2192" y="865"/>
                  </a:lnTo>
                  <a:lnTo>
                    <a:pt x="1889" y="775"/>
                  </a:lnTo>
                  <a:lnTo>
                    <a:pt x="1346" y="579"/>
                  </a:lnTo>
                  <a:lnTo>
                    <a:pt x="882" y="400"/>
                  </a:lnTo>
                  <a:lnTo>
                    <a:pt x="511" y="253"/>
                  </a:lnTo>
                  <a:lnTo>
                    <a:pt x="234" y="11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4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3" name="TextBox 22"/>
          <p:cNvSpPr txBox="1"/>
          <p:nvPr/>
        </p:nvSpPr>
        <p:spPr bwMode="gray">
          <a:xfrm>
            <a:off x="647430" y="651690"/>
            <a:ext cx="60159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 bwMode="gray">
          <a:xfrm>
            <a:off x="7069418" y="2900292"/>
            <a:ext cx="61906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8060" y="927099"/>
            <a:ext cx="6160385" cy="2882179"/>
          </a:xfrm>
        </p:spPr>
        <p:txBody>
          <a:bodyPr anchor="ctr"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7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387278" y="3809278"/>
            <a:ext cx="5646143" cy="333113"/>
          </a:xfrm>
        </p:spPr>
        <p:txBody>
          <a:bodyPr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0" y="5000816"/>
            <a:ext cx="6343673" cy="101061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B45D1-93A5-4A59-A5EE-B733116B9EF3}" type="datetimeFigureOut">
              <a:rPr lang="en-GB" smtClean="0"/>
              <a:pPr/>
              <a:t>19/10/2016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F5C9A883-8954-4249-9860-0EF369AC7CE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xmlns="" val="23676438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 cstate="print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5"/>
            <p:cNvSpPr/>
            <p:nvPr/>
          </p:nvSpPr>
          <p:spPr bwMode="gray">
            <a:xfrm rot="21010068">
              <a:off x="6359946" y="4311243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7"/>
            <p:cNvSpPr/>
            <p:nvPr/>
          </p:nvSpPr>
          <p:spPr bwMode="gray">
            <a:xfrm>
              <a:off x="485023" y="4381500"/>
              <a:ext cx="8182128" cy="2130508"/>
            </a:xfrm>
            <a:custGeom>
              <a:avLst/>
              <a:gdLst/>
              <a:ahLst/>
              <a:cxnLst/>
              <a:rect l="l" t="t" r="r" b="b"/>
              <a:pathLst>
                <a:path w="10000" h="9621">
                  <a:moveTo>
                    <a:pt x="0" y="0"/>
                  </a:moveTo>
                  <a:lnTo>
                    <a:pt x="0" y="2411"/>
                  </a:lnTo>
                  <a:lnTo>
                    <a:pt x="0" y="9586"/>
                  </a:lnTo>
                  <a:lnTo>
                    <a:pt x="0" y="9621"/>
                  </a:lnTo>
                  <a:lnTo>
                    <a:pt x="10000" y="9585"/>
                  </a:lnTo>
                  <a:cubicBezTo>
                    <a:pt x="9997" y="8144"/>
                    <a:pt x="10003" y="9571"/>
                    <a:pt x="10000" y="9586"/>
                  </a:cubicBezTo>
                  <a:cubicBezTo>
                    <a:pt x="9997" y="7194"/>
                    <a:pt x="9993" y="4803"/>
                    <a:pt x="9990" y="2411"/>
                  </a:cubicBezTo>
                  <a:lnTo>
                    <a:pt x="9990" y="0"/>
                  </a:lnTo>
                  <a:lnTo>
                    <a:pt x="9990" y="0"/>
                  </a:lnTo>
                  <a:lnTo>
                    <a:pt x="9534" y="253"/>
                  </a:lnTo>
                  <a:lnTo>
                    <a:pt x="9084" y="477"/>
                  </a:lnTo>
                  <a:lnTo>
                    <a:pt x="8628" y="669"/>
                  </a:lnTo>
                  <a:lnTo>
                    <a:pt x="8177" y="847"/>
                  </a:lnTo>
                  <a:lnTo>
                    <a:pt x="7726" y="984"/>
                  </a:lnTo>
                  <a:lnTo>
                    <a:pt x="7279" y="1087"/>
                  </a:lnTo>
                  <a:lnTo>
                    <a:pt x="6832" y="1176"/>
                  </a:lnTo>
                  <a:lnTo>
                    <a:pt x="6393" y="1236"/>
                  </a:lnTo>
                  <a:lnTo>
                    <a:pt x="5962" y="1279"/>
                  </a:lnTo>
                  <a:lnTo>
                    <a:pt x="5534" y="1294"/>
                  </a:lnTo>
                  <a:lnTo>
                    <a:pt x="5120" y="1294"/>
                  </a:lnTo>
                  <a:lnTo>
                    <a:pt x="4709" y="1294"/>
                  </a:lnTo>
                  <a:lnTo>
                    <a:pt x="4311" y="1266"/>
                  </a:lnTo>
                  <a:lnTo>
                    <a:pt x="3923" y="1221"/>
                  </a:lnTo>
                  <a:lnTo>
                    <a:pt x="3548" y="1161"/>
                  </a:lnTo>
                  <a:lnTo>
                    <a:pt x="3187" y="1101"/>
                  </a:lnTo>
                  <a:lnTo>
                    <a:pt x="2840" y="1026"/>
                  </a:lnTo>
                  <a:lnTo>
                    <a:pt x="2505" y="954"/>
                  </a:lnTo>
                  <a:lnTo>
                    <a:pt x="2192" y="865"/>
                  </a:lnTo>
                  <a:lnTo>
                    <a:pt x="1889" y="775"/>
                  </a:lnTo>
                  <a:lnTo>
                    <a:pt x="1346" y="579"/>
                  </a:lnTo>
                  <a:lnTo>
                    <a:pt x="882" y="400"/>
                  </a:lnTo>
                  <a:lnTo>
                    <a:pt x="511" y="253"/>
                  </a:lnTo>
                  <a:lnTo>
                    <a:pt x="234" y="11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7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0" y="2057400"/>
            <a:ext cx="6422005" cy="20955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1" y="5024908"/>
            <a:ext cx="6422004" cy="994891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B45D1-93A5-4A59-A5EE-B733116B9EF3}" type="datetimeFigureOut">
              <a:rPr lang="en-GB" smtClean="0"/>
              <a:pPr/>
              <a:t>19/10/2016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F5C9A883-8954-4249-9860-0EF369AC7CE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xmlns="" val="22127898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0" y="927100"/>
            <a:ext cx="6423593" cy="709864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0" y="2489200"/>
            <a:ext cx="2313432" cy="657962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5"/>
          </p:nvPr>
        </p:nvSpPr>
        <p:spPr>
          <a:xfrm>
            <a:off x="866440" y="3147164"/>
            <a:ext cx="2313432" cy="2888366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05614" y="2489200"/>
            <a:ext cx="2318918" cy="657962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6"/>
          </p:nvPr>
        </p:nvSpPr>
        <p:spPr>
          <a:xfrm>
            <a:off x="3408471" y="3147164"/>
            <a:ext cx="2318918" cy="2888366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58642" y="2489200"/>
            <a:ext cx="2318918" cy="657962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7"/>
          </p:nvPr>
        </p:nvSpPr>
        <p:spPr>
          <a:xfrm>
            <a:off x="5960935" y="3147164"/>
            <a:ext cx="2316625" cy="2888366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294530" y="2489201"/>
            <a:ext cx="0" cy="3546328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849521" y="2489201"/>
            <a:ext cx="0" cy="3546328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B45D1-93A5-4A59-A5EE-B733116B9EF3}" type="datetimeFigureOut">
              <a:rPr lang="en-GB" smtClean="0"/>
              <a:pPr/>
              <a:t>19/10/2016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F5C9A883-8954-4249-9860-0EF369AC7CE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xmlns="" val="161396726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0" y="927100"/>
            <a:ext cx="6345260" cy="709864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0" y="4179596"/>
            <a:ext cx="2313432" cy="657962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9055" y="2489200"/>
            <a:ext cx="2015144" cy="1447342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8"/>
          </p:nvPr>
        </p:nvSpPr>
        <p:spPr>
          <a:xfrm>
            <a:off x="866439" y="4837558"/>
            <a:ext cx="2313432" cy="1187321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11125" y="4179595"/>
            <a:ext cx="2318918" cy="657962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8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553189" y="2489200"/>
            <a:ext cx="2015144" cy="1447342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411125" y="4848208"/>
            <a:ext cx="2318918" cy="1187321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58642" y="4179596"/>
            <a:ext cx="2318918" cy="657962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9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6108641" y="2489200"/>
            <a:ext cx="2015144" cy="1447342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958642" y="4837558"/>
            <a:ext cx="2318918" cy="1187321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40" name="Straight Connector 39"/>
          <p:cNvCxnSpPr/>
          <p:nvPr/>
        </p:nvCxnSpPr>
        <p:spPr>
          <a:xfrm>
            <a:off x="3290019" y="2489201"/>
            <a:ext cx="0" cy="3546328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5849521" y="2489201"/>
            <a:ext cx="0" cy="3546328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B45D1-93A5-4A59-A5EE-B733116B9EF3}" type="datetimeFigureOut">
              <a:rPr lang="en-GB" smtClean="0"/>
              <a:pPr/>
              <a:t>19/10/2016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F5C9A883-8954-4249-9860-0EF369AC7CE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xmlns="" val="28469424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21301" y="6387910"/>
            <a:ext cx="990599" cy="228659"/>
          </a:xfrm>
        </p:spPr>
        <p:txBody>
          <a:bodyPr/>
          <a:lstStyle/>
          <a:p>
            <a:fld id="{4B4B45D1-93A5-4A59-A5EE-B733116B9EF3}" type="datetimeFigureOut">
              <a:rPr lang="en-GB" smtClean="0"/>
              <a:pPr/>
              <a:t>19/10/2016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16133" y="6387910"/>
            <a:ext cx="3859795" cy="228660"/>
          </a:xfr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F5C9A883-8954-4249-9860-0EF369AC7CE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xmlns="" val="213613597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88" y="0"/>
            <a:ext cx="9120420" cy="6860798"/>
            <a:chOff x="-1588" y="0"/>
            <a:chExt cx="9120420" cy="6860798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 cstate="print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Freeform 5"/>
            <p:cNvSpPr/>
            <p:nvPr/>
          </p:nvSpPr>
          <p:spPr bwMode="gray">
            <a:xfrm rot="4966650">
              <a:off x="4673046" y="5107506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</p:grpSp>
      <p:sp>
        <p:nvSpPr>
          <p:cNvPr id="17" name="Rectangle 16"/>
          <p:cNvSpPr/>
          <p:nvPr/>
        </p:nvSpPr>
        <p:spPr>
          <a:xfrm>
            <a:off x="414867" y="402165"/>
            <a:ext cx="4610565" cy="605367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Freeform 9"/>
          <p:cNvSpPr/>
          <p:nvPr/>
        </p:nvSpPr>
        <p:spPr bwMode="gray">
          <a:xfrm rot="5400000">
            <a:off x="1299309" y="1765596"/>
            <a:ext cx="5995993" cy="3326809"/>
          </a:xfrm>
          <a:custGeom>
            <a:avLst/>
            <a:gdLst/>
            <a:ahLst/>
            <a:cxnLst/>
            <a:rect l="0" t="0" r="r" b="b"/>
            <a:pathLst>
              <a:path w="4960" h="2752">
                <a:moveTo>
                  <a:pt x="0" y="0"/>
                </a:moveTo>
                <a:lnTo>
                  <a:pt x="0" y="324"/>
                </a:lnTo>
                <a:lnTo>
                  <a:pt x="0" y="1992"/>
                </a:lnTo>
                <a:lnTo>
                  <a:pt x="0" y="2752"/>
                </a:lnTo>
                <a:lnTo>
                  <a:pt x="4960" y="2752"/>
                </a:lnTo>
                <a:lnTo>
                  <a:pt x="4960" y="1992"/>
                </a:lnTo>
                <a:lnTo>
                  <a:pt x="4960" y="324"/>
                </a:lnTo>
                <a:lnTo>
                  <a:pt x="4960" y="0"/>
                </a:lnTo>
                <a:lnTo>
                  <a:pt x="4960" y="0"/>
                </a:lnTo>
                <a:lnTo>
                  <a:pt x="4734" y="34"/>
                </a:lnTo>
                <a:lnTo>
                  <a:pt x="4510" y="64"/>
                </a:lnTo>
                <a:lnTo>
                  <a:pt x="4284" y="90"/>
                </a:lnTo>
                <a:lnTo>
                  <a:pt x="4060" y="114"/>
                </a:lnTo>
                <a:lnTo>
                  <a:pt x="3836" y="132"/>
                </a:lnTo>
                <a:lnTo>
                  <a:pt x="3614" y="146"/>
                </a:lnTo>
                <a:lnTo>
                  <a:pt x="3392" y="158"/>
                </a:lnTo>
                <a:lnTo>
                  <a:pt x="3174" y="166"/>
                </a:lnTo>
                <a:lnTo>
                  <a:pt x="2960" y="172"/>
                </a:lnTo>
                <a:lnTo>
                  <a:pt x="2748" y="174"/>
                </a:lnTo>
                <a:lnTo>
                  <a:pt x="2542" y="174"/>
                </a:lnTo>
                <a:lnTo>
                  <a:pt x="2338" y="174"/>
                </a:lnTo>
                <a:lnTo>
                  <a:pt x="2140" y="170"/>
                </a:lnTo>
                <a:lnTo>
                  <a:pt x="1948" y="164"/>
                </a:lnTo>
                <a:lnTo>
                  <a:pt x="1762" y="156"/>
                </a:lnTo>
                <a:lnTo>
                  <a:pt x="1582" y="148"/>
                </a:lnTo>
                <a:lnTo>
                  <a:pt x="1410" y="138"/>
                </a:lnTo>
                <a:lnTo>
                  <a:pt x="1244" y="128"/>
                </a:lnTo>
                <a:lnTo>
                  <a:pt x="1088" y="116"/>
                </a:lnTo>
                <a:lnTo>
                  <a:pt x="938" y="104"/>
                </a:lnTo>
                <a:lnTo>
                  <a:pt x="668" y="78"/>
                </a:lnTo>
                <a:lnTo>
                  <a:pt x="438" y="54"/>
                </a:lnTo>
                <a:lnTo>
                  <a:pt x="254" y="34"/>
                </a:lnTo>
                <a:lnTo>
                  <a:pt x="116" y="16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18" name="Freeform 5"/>
          <p:cNvSpPr>
            <a:spLocks noEditPoints="1"/>
          </p:cNvSpPr>
          <p:nvPr/>
        </p:nvSpPr>
        <p:spPr bwMode="gray">
          <a:xfrm>
            <a:off x="0" y="0"/>
            <a:ext cx="9144000" cy="6858000"/>
          </a:xfrm>
          <a:custGeom>
            <a:avLst/>
            <a:gdLst/>
            <a:ahLst/>
            <a:cxnLst/>
            <a:rect l="0" t="0" r="r" b="b"/>
            <a:pathLst>
              <a:path w="5760" h="4320">
                <a:moveTo>
                  <a:pt x="0" y="0"/>
                </a:moveTo>
                <a:lnTo>
                  <a:pt x="0" y="4320"/>
                </a:lnTo>
                <a:lnTo>
                  <a:pt x="5760" y="4320"/>
                </a:lnTo>
                <a:lnTo>
                  <a:pt x="5760" y="0"/>
                </a:lnTo>
                <a:lnTo>
                  <a:pt x="0" y="0"/>
                </a:lnTo>
                <a:close/>
                <a:moveTo>
                  <a:pt x="5444" y="4004"/>
                </a:moveTo>
                <a:lnTo>
                  <a:pt x="324" y="4004"/>
                </a:lnTo>
                <a:lnTo>
                  <a:pt x="324" y="324"/>
                </a:lnTo>
                <a:lnTo>
                  <a:pt x="5444" y="324"/>
                </a:lnTo>
                <a:lnTo>
                  <a:pt x="5444" y="400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174928" y="1447799"/>
            <a:ext cx="1113516" cy="4572001"/>
          </a:xfrm>
        </p:spPr>
        <p:txBody>
          <a:bodyPr vert="eaVert" anchor="ctr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66738" y="1447799"/>
            <a:ext cx="4416936" cy="457200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B45D1-93A5-4A59-A5EE-B733116B9EF3}" type="datetimeFigureOut">
              <a:rPr lang="en-GB" smtClean="0"/>
              <a:pPr/>
              <a:t>19/10/2016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8546" y="6365498"/>
            <a:ext cx="3859795" cy="228660"/>
          </a:xfrm>
        </p:spPr>
        <p:txBody>
          <a:bodyPr/>
          <a:lstStyle/>
          <a:p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F5C9A883-8954-4249-9860-0EF369AC7CE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xmlns="" val="17160934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970" y="927098"/>
            <a:ext cx="6343672" cy="709865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B45D1-93A5-4A59-A5EE-B733116B9EF3}" type="datetimeFigureOut">
              <a:rPr lang="en-GB" smtClean="0"/>
              <a:pPr/>
              <a:t>19/10/2016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 anchor="b"/>
          <a:lstStyle>
            <a:lvl1pPr algn="ctr">
              <a:defRPr sz="2800"/>
            </a:lvl1pPr>
          </a:lstStyle>
          <a:p>
            <a:fld id="{F5C9A883-8954-4249-9860-0EF369AC7CE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xmlns="" val="22846020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 cstate="print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>
            <a:xfrm>
              <a:off x="5283673" y="402165"/>
              <a:ext cx="3465769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 bwMode="gray">
            <a:xfrm rot="16200000">
              <a:off x="3105027" y="1765596"/>
              <a:ext cx="5995993" cy="3326809"/>
            </a:xfrm>
            <a:custGeom>
              <a:avLst/>
              <a:gdLst/>
              <a:ahLst/>
              <a:cxnLst/>
              <a:rect l="0" t="0" r="r" b="b"/>
              <a:pathLst>
                <a:path w="4960" h="2752">
                  <a:moveTo>
                    <a:pt x="0" y="0"/>
                  </a:moveTo>
                  <a:lnTo>
                    <a:pt x="0" y="324"/>
                  </a:lnTo>
                  <a:lnTo>
                    <a:pt x="0" y="1992"/>
                  </a:lnTo>
                  <a:lnTo>
                    <a:pt x="0" y="2752"/>
                  </a:lnTo>
                  <a:lnTo>
                    <a:pt x="4960" y="2752"/>
                  </a:lnTo>
                  <a:lnTo>
                    <a:pt x="4960" y="1992"/>
                  </a:lnTo>
                  <a:lnTo>
                    <a:pt x="4960" y="324"/>
                  </a:lnTo>
                  <a:lnTo>
                    <a:pt x="4960" y="0"/>
                  </a:lnTo>
                  <a:lnTo>
                    <a:pt x="4960" y="0"/>
                  </a:lnTo>
                  <a:lnTo>
                    <a:pt x="4734" y="34"/>
                  </a:lnTo>
                  <a:lnTo>
                    <a:pt x="4510" y="64"/>
                  </a:lnTo>
                  <a:lnTo>
                    <a:pt x="4284" y="90"/>
                  </a:lnTo>
                  <a:lnTo>
                    <a:pt x="4060" y="114"/>
                  </a:lnTo>
                  <a:lnTo>
                    <a:pt x="3836" y="132"/>
                  </a:lnTo>
                  <a:lnTo>
                    <a:pt x="3614" y="146"/>
                  </a:lnTo>
                  <a:lnTo>
                    <a:pt x="3392" y="158"/>
                  </a:lnTo>
                  <a:lnTo>
                    <a:pt x="3174" y="166"/>
                  </a:lnTo>
                  <a:lnTo>
                    <a:pt x="2960" y="172"/>
                  </a:lnTo>
                  <a:lnTo>
                    <a:pt x="2748" y="174"/>
                  </a:lnTo>
                  <a:lnTo>
                    <a:pt x="2542" y="174"/>
                  </a:lnTo>
                  <a:lnTo>
                    <a:pt x="2338" y="174"/>
                  </a:lnTo>
                  <a:lnTo>
                    <a:pt x="2140" y="170"/>
                  </a:lnTo>
                  <a:lnTo>
                    <a:pt x="1948" y="164"/>
                  </a:lnTo>
                  <a:lnTo>
                    <a:pt x="1762" y="156"/>
                  </a:lnTo>
                  <a:lnTo>
                    <a:pt x="1582" y="148"/>
                  </a:lnTo>
                  <a:lnTo>
                    <a:pt x="1410" y="138"/>
                  </a:lnTo>
                  <a:lnTo>
                    <a:pt x="1244" y="128"/>
                  </a:lnTo>
                  <a:lnTo>
                    <a:pt x="1088" y="116"/>
                  </a:lnTo>
                  <a:lnTo>
                    <a:pt x="938" y="104"/>
                  </a:lnTo>
                  <a:lnTo>
                    <a:pt x="668" y="78"/>
                  </a:lnTo>
                  <a:lnTo>
                    <a:pt x="438" y="54"/>
                  </a:lnTo>
                  <a:lnTo>
                    <a:pt x="254" y="34"/>
                  </a:lnTo>
                  <a:lnTo>
                    <a:pt x="116" y="1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/>
            <p:nvPr/>
          </p:nvSpPr>
          <p:spPr bwMode="gray">
            <a:xfrm rot="15687606">
              <a:off x="3320102" y="1458373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7534" y="2257588"/>
            <a:ext cx="3090672" cy="3020344"/>
          </a:xfrm>
        </p:spPr>
        <p:txBody>
          <a:bodyPr anchor="ctr"/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19261" y="2257588"/>
            <a:ext cx="3082516" cy="302034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B45D1-93A5-4A59-A5EE-B733116B9EF3}" type="datetimeFigureOut">
              <a:rPr lang="en-GB" smtClean="0"/>
              <a:pPr/>
              <a:t>19/10/2016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" name="Rectangle 7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 anchor="b"/>
          <a:lstStyle>
            <a:lvl1pPr algn="ctr">
              <a:defRPr sz="2800"/>
            </a:lvl1pPr>
          </a:lstStyle>
          <a:p>
            <a:fld id="{F5C9A883-8954-4249-9860-0EF369AC7CE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xmlns="" val="26277360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66440" y="2489200"/>
            <a:ext cx="3636980" cy="3530603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0581" y="2489203"/>
            <a:ext cx="3636980" cy="353060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B45D1-93A5-4A59-A5EE-B733116B9EF3}" type="datetimeFigureOut">
              <a:rPr lang="en-GB" smtClean="0"/>
              <a:pPr/>
              <a:t>19/10/2016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 anchor="b"/>
          <a:lstStyle>
            <a:lvl1pPr algn="ctr">
              <a:defRPr sz="2800"/>
            </a:lvl1pPr>
          </a:lstStyle>
          <a:p>
            <a:fld id="{F5C9A883-8954-4249-9860-0EF369AC7CE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xmlns="" val="22412297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9918" y="2489200"/>
            <a:ext cx="3633502" cy="75929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66440" y="3248490"/>
            <a:ext cx="3636980" cy="2771311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0581" y="2489200"/>
            <a:ext cx="3636979" cy="75663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0581" y="3245835"/>
            <a:ext cx="3636980" cy="277396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B45D1-93A5-4A59-A5EE-B733116B9EF3}" type="datetimeFigureOut">
              <a:rPr lang="en-GB" smtClean="0"/>
              <a:pPr/>
              <a:t>19/10/2016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 anchor="b"/>
          <a:lstStyle>
            <a:lvl1pPr algn="ctr">
              <a:defRPr sz="2800"/>
            </a:lvl1pPr>
          </a:lstStyle>
          <a:p>
            <a:fld id="{F5C9A883-8954-4249-9860-0EF369AC7CE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xmlns="" val="24897646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B45D1-93A5-4A59-A5EE-B733116B9EF3}" type="datetimeFigureOut">
              <a:rPr lang="en-GB" smtClean="0"/>
              <a:pPr/>
              <a:t>19/10/2016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 anchor="b"/>
          <a:lstStyle>
            <a:lvl1pPr algn="ctr">
              <a:defRPr sz="2800"/>
            </a:lvl1pPr>
          </a:lstStyle>
          <a:p>
            <a:fld id="{F5C9A883-8954-4249-9860-0EF369AC7CE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xmlns="" val="25828774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B45D1-93A5-4A59-A5EE-B733116B9EF3}" type="datetimeFigureOut">
              <a:rPr lang="en-GB" smtClean="0"/>
              <a:pPr/>
              <a:t>19/10/2016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F5C9A883-8954-4249-9860-0EF369AC7CE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xmlns="" val="38848340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 cstate="print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>
            <a:xfrm>
              <a:off x="5283673" y="402165"/>
              <a:ext cx="3465769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 bwMode="gray">
            <a:xfrm rot="16200000">
              <a:off x="2548536" y="1765596"/>
              <a:ext cx="5995993" cy="3326809"/>
            </a:xfrm>
            <a:custGeom>
              <a:avLst/>
              <a:gdLst/>
              <a:ahLst/>
              <a:cxnLst/>
              <a:rect l="0" t="0" r="r" b="b"/>
              <a:pathLst>
                <a:path w="4960" h="2752">
                  <a:moveTo>
                    <a:pt x="0" y="0"/>
                  </a:moveTo>
                  <a:lnTo>
                    <a:pt x="0" y="324"/>
                  </a:lnTo>
                  <a:lnTo>
                    <a:pt x="0" y="1992"/>
                  </a:lnTo>
                  <a:lnTo>
                    <a:pt x="0" y="2752"/>
                  </a:lnTo>
                  <a:lnTo>
                    <a:pt x="4960" y="2752"/>
                  </a:lnTo>
                  <a:lnTo>
                    <a:pt x="4960" y="1992"/>
                  </a:lnTo>
                  <a:lnTo>
                    <a:pt x="4960" y="324"/>
                  </a:lnTo>
                  <a:lnTo>
                    <a:pt x="4960" y="0"/>
                  </a:lnTo>
                  <a:lnTo>
                    <a:pt x="4960" y="0"/>
                  </a:lnTo>
                  <a:lnTo>
                    <a:pt x="4734" y="34"/>
                  </a:lnTo>
                  <a:lnTo>
                    <a:pt x="4510" y="64"/>
                  </a:lnTo>
                  <a:lnTo>
                    <a:pt x="4284" y="90"/>
                  </a:lnTo>
                  <a:lnTo>
                    <a:pt x="4060" y="114"/>
                  </a:lnTo>
                  <a:lnTo>
                    <a:pt x="3836" y="132"/>
                  </a:lnTo>
                  <a:lnTo>
                    <a:pt x="3614" y="146"/>
                  </a:lnTo>
                  <a:lnTo>
                    <a:pt x="3392" y="158"/>
                  </a:lnTo>
                  <a:lnTo>
                    <a:pt x="3174" y="166"/>
                  </a:lnTo>
                  <a:lnTo>
                    <a:pt x="2960" y="172"/>
                  </a:lnTo>
                  <a:lnTo>
                    <a:pt x="2748" y="174"/>
                  </a:lnTo>
                  <a:lnTo>
                    <a:pt x="2542" y="174"/>
                  </a:lnTo>
                  <a:lnTo>
                    <a:pt x="2338" y="174"/>
                  </a:lnTo>
                  <a:lnTo>
                    <a:pt x="2140" y="170"/>
                  </a:lnTo>
                  <a:lnTo>
                    <a:pt x="1948" y="164"/>
                  </a:lnTo>
                  <a:lnTo>
                    <a:pt x="1762" y="156"/>
                  </a:lnTo>
                  <a:lnTo>
                    <a:pt x="1582" y="148"/>
                  </a:lnTo>
                  <a:lnTo>
                    <a:pt x="1410" y="138"/>
                  </a:lnTo>
                  <a:lnTo>
                    <a:pt x="1244" y="128"/>
                  </a:lnTo>
                  <a:lnTo>
                    <a:pt x="1088" y="116"/>
                  </a:lnTo>
                  <a:lnTo>
                    <a:pt x="938" y="104"/>
                  </a:lnTo>
                  <a:lnTo>
                    <a:pt x="668" y="78"/>
                  </a:lnTo>
                  <a:lnTo>
                    <a:pt x="438" y="54"/>
                  </a:lnTo>
                  <a:lnTo>
                    <a:pt x="254" y="34"/>
                  </a:lnTo>
                  <a:lnTo>
                    <a:pt x="116" y="1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2" name="Freeform 5"/>
            <p:cNvSpPr/>
            <p:nvPr/>
          </p:nvSpPr>
          <p:spPr bwMode="gray">
            <a:xfrm rot="15687606">
              <a:off x="2769747" y="1458373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0" y="1447800"/>
            <a:ext cx="2712590" cy="1495588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68927" y="1447800"/>
            <a:ext cx="3632850" cy="45720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866441" y="3086845"/>
            <a:ext cx="2712589" cy="2933701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B45D1-93A5-4A59-A5EE-B733116B9EF3}" type="datetimeFigureOut">
              <a:rPr lang="en-GB" smtClean="0"/>
              <a:pPr/>
              <a:t>19/10/2016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F5C9A883-8954-4249-9860-0EF369AC7CE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xmlns="" val="9752041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 cstate="print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>
            <a:xfrm>
              <a:off x="5283673" y="402165"/>
              <a:ext cx="3465769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 bwMode="gray">
            <a:xfrm rot="16200000">
              <a:off x="2852610" y="1765596"/>
              <a:ext cx="5995993" cy="3326809"/>
            </a:xfrm>
            <a:custGeom>
              <a:avLst/>
              <a:gdLst/>
              <a:ahLst/>
              <a:cxnLst/>
              <a:rect l="0" t="0" r="r" b="b"/>
              <a:pathLst>
                <a:path w="4960" h="2752">
                  <a:moveTo>
                    <a:pt x="0" y="0"/>
                  </a:moveTo>
                  <a:lnTo>
                    <a:pt x="0" y="324"/>
                  </a:lnTo>
                  <a:lnTo>
                    <a:pt x="0" y="1992"/>
                  </a:lnTo>
                  <a:lnTo>
                    <a:pt x="0" y="2752"/>
                  </a:lnTo>
                  <a:lnTo>
                    <a:pt x="4960" y="2752"/>
                  </a:lnTo>
                  <a:lnTo>
                    <a:pt x="4960" y="1992"/>
                  </a:lnTo>
                  <a:lnTo>
                    <a:pt x="4960" y="324"/>
                  </a:lnTo>
                  <a:lnTo>
                    <a:pt x="4960" y="0"/>
                  </a:lnTo>
                  <a:lnTo>
                    <a:pt x="4960" y="0"/>
                  </a:lnTo>
                  <a:lnTo>
                    <a:pt x="4734" y="34"/>
                  </a:lnTo>
                  <a:lnTo>
                    <a:pt x="4510" y="64"/>
                  </a:lnTo>
                  <a:lnTo>
                    <a:pt x="4284" y="90"/>
                  </a:lnTo>
                  <a:lnTo>
                    <a:pt x="4060" y="114"/>
                  </a:lnTo>
                  <a:lnTo>
                    <a:pt x="3836" y="132"/>
                  </a:lnTo>
                  <a:lnTo>
                    <a:pt x="3614" y="146"/>
                  </a:lnTo>
                  <a:lnTo>
                    <a:pt x="3392" y="158"/>
                  </a:lnTo>
                  <a:lnTo>
                    <a:pt x="3174" y="166"/>
                  </a:lnTo>
                  <a:lnTo>
                    <a:pt x="2960" y="172"/>
                  </a:lnTo>
                  <a:lnTo>
                    <a:pt x="2748" y="174"/>
                  </a:lnTo>
                  <a:lnTo>
                    <a:pt x="2542" y="174"/>
                  </a:lnTo>
                  <a:lnTo>
                    <a:pt x="2338" y="174"/>
                  </a:lnTo>
                  <a:lnTo>
                    <a:pt x="2140" y="170"/>
                  </a:lnTo>
                  <a:lnTo>
                    <a:pt x="1948" y="164"/>
                  </a:lnTo>
                  <a:lnTo>
                    <a:pt x="1762" y="156"/>
                  </a:lnTo>
                  <a:lnTo>
                    <a:pt x="1582" y="148"/>
                  </a:lnTo>
                  <a:lnTo>
                    <a:pt x="1410" y="138"/>
                  </a:lnTo>
                  <a:lnTo>
                    <a:pt x="1244" y="128"/>
                  </a:lnTo>
                  <a:lnTo>
                    <a:pt x="1088" y="116"/>
                  </a:lnTo>
                  <a:lnTo>
                    <a:pt x="938" y="104"/>
                  </a:lnTo>
                  <a:lnTo>
                    <a:pt x="668" y="78"/>
                  </a:lnTo>
                  <a:lnTo>
                    <a:pt x="438" y="54"/>
                  </a:lnTo>
                  <a:lnTo>
                    <a:pt x="254" y="34"/>
                  </a:lnTo>
                  <a:lnTo>
                    <a:pt x="116" y="1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4" name="Freeform 5"/>
            <p:cNvSpPr/>
            <p:nvPr/>
          </p:nvSpPr>
          <p:spPr bwMode="gray">
            <a:xfrm rot="15687606">
              <a:off x="3074559" y="1458373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0" y="1381390"/>
            <a:ext cx="2987089" cy="157480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722909" y="1320800"/>
            <a:ext cx="2791102" cy="42164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0" y="3086100"/>
            <a:ext cx="2987089" cy="24511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B45D1-93A5-4A59-A5EE-B733116B9EF3}" type="datetimeFigureOut">
              <a:rPr lang="en-GB" smtClean="0"/>
              <a:pPr/>
              <a:t>19/10/2016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0" name="Rectangle 9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F5C9A883-8954-4249-9860-0EF369AC7CE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xmlns="" val="42015236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19" cstate="print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Freeform 5"/>
            <p:cNvSpPr/>
            <p:nvPr/>
          </p:nvSpPr>
          <p:spPr bwMode="gray">
            <a:xfrm rot="21010068">
              <a:off x="6359946" y="1790293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5" name="Freeform 24"/>
            <p:cNvSpPr/>
            <p:nvPr/>
          </p:nvSpPr>
          <p:spPr bwMode="gray">
            <a:xfrm>
              <a:off x="485023" y="1856450"/>
              <a:ext cx="8173954" cy="4535226"/>
            </a:xfrm>
            <a:custGeom>
              <a:avLst/>
              <a:gdLst/>
              <a:ahLst/>
              <a:cxnLst/>
              <a:rect l="0" t="0" r="r" b="b"/>
              <a:pathLst>
                <a:path w="4960" h="2752">
                  <a:moveTo>
                    <a:pt x="0" y="0"/>
                  </a:moveTo>
                  <a:lnTo>
                    <a:pt x="0" y="324"/>
                  </a:lnTo>
                  <a:lnTo>
                    <a:pt x="0" y="1992"/>
                  </a:lnTo>
                  <a:lnTo>
                    <a:pt x="0" y="2752"/>
                  </a:lnTo>
                  <a:lnTo>
                    <a:pt x="4960" y="2752"/>
                  </a:lnTo>
                  <a:lnTo>
                    <a:pt x="4960" y="1992"/>
                  </a:lnTo>
                  <a:lnTo>
                    <a:pt x="4960" y="324"/>
                  </a:lnTo>
                  <a:lnTo>
                    <a:pt x="4960" y="0"/>
                  </a:lnTo>
                  <a:lnTo>
                    <a:pt x="4960" y="0"/>
                  </a:lnTo>
                  <a:lnTo>
                    <a:pt x="4734" y="34"/>
                  </a:lnTo>
                  <a:lnTo>
                    <a:pt x="4510" y="64"/>
                  </a:lnTo>
                  <a:lnTo>
                    <a:pt x="4284" y="90"/>
                  </a:lnTo>
                  <a:lnTo>
                    <a:pt x="4060" y="114"/>
                  </a:lnTo>
                  <a:lnTo>
                    <a:pt x="3836" y="132"/>
                  </a:lnTo>
                  <a:lnTo>
                    <a:pt x="3614" y="146"/>
                  </a:lnTo>
                  <a:lnTo>
                    <a:pt x="3392" y="158"/>
                  </a:lnTo>
                  <a:lnTo>
                    <a:pt x="3174" y="166"/>
                  </a:lnTo>
                  <a:lnTo>
                    <a:pt x="2960" y="172"/>
                  </a:lnTo>
                  <a:lnTo>
                    <a:pt x="2748" y="174"/>
                  </a:lnTo>
                  <a:lnTo>
                    <a:pt x="2542" y="174"/>
                  </a:lnTo>
                  <a:lnTo>
                    <a:pt x="2338" y="174"/>
                  </a:lnTo>
                  <a:lnTo>
                    <a:pt x="2140" y="170"/>
                  </a:lnTo>
                  <a:lnTo>
                    <a:pt x="1948" y="164"/>
                  </a:lnTo>
                  <a:lnTo>
                    <a:pt x="1762" y="156"/>
                  </a:lnTo>
                  <a:lnTo>
                    <a:pt x="1582" y="148"/>
                  </a:lnTo>
                  <a:lnTo>
                    <a:pt x="1410" y="138"/>
                  </a:lnTo>
                  <a:lnTo>
                    <a:pt x="1244" y="128"/>
                  </a:lnTo>
                  <a:lnTo>
                    <a:pt x="1088" y="116"/>
                  </a:lnTo>
                  <a:lnTo>
                    <a:pt x="938" y="104"/>
                  </a:lnTo>
                  <a:lnTo>
                    <a:pt x="668" y="78"/>
                  </a:lnTo>
                  <a:lnTo>
                    <a:pt x="438" y="54"/>
                  </a:lnTo>
                  <a:lnTo>
                    <a:pt x="254" y="34"/>
                  </a:lnTo>
                  <a:lnTo>
                    <a:pt x="116" y="1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866440" y="927099"/>
            <a:ext cx="6345260" cy="7098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4382" y="2489200"/>
            <a:ext cx="6345260" cy="353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74443" y="6365498"/>
            <a:ext cx="990599" cy="22865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 b="1" i="0">
                <a:solidFill>
                  <a:schemeClr val="accent1"/>
                </a:solidFill>
              </a:defRPr>
            </a:lvl1pPr>
          </a:lstStyle>
          <a:p>
            <a:fld id="{4B4B45D1-93A5-4A59-A5EE-B733116B9EF3}" type="datetimeFigureOut">
              <a:rPr lang="en-GB" smtClean="0"/>
              <a:pPr/>
              <a:t>19/10/2016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90843" y="6365497"/>
            <a:ext cx="3859795" cy="2286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 b="1" i="0">
                <a:solidFill>
                  <a:schemeClr val="accent1"/>
                </a:solidFill>
              </a:defRPr>
            </a:lvl1pPr>
          </a:lstStyle>
          <a:p>
            <a:endParaRPr lang="en-GB"/>
          </a:p>
        </p:txBody>
      </p:sp>
      <p:sp>
        <p:nvSpPr>
          <p:cNvPr id="26" name="Rectangle 25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7678616" y="295730"/>
            <a:ext cx="791308" cy="767687"/>
          </a:xfrm>
          <a:prstGeom prst="rect">
            <a:avLst/>
          </a:prstGeom>
        </p:spPr>
        <p:txBody>
          <a:bodyPr anchor="b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fld id="{F5C9A883-8954-4249-9860-0EF369AC7CE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xmlns="" val="4847490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  <p:sldLayoutId id="2147483780" r:id="rId12"/>
    <p:sldLayoutId id="2147483781" r:id="rId13"/>
    <p:sldLayoutId id="2147483782" r:id="rId14"/>
    <p:sldLayoutId id="2147483783" r:id="rId15"/>
    <p:sldLayoutId id="2147483784" r:id="rId16"/>
    <p:sldLayoutId id="214748378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b="0" i="0" kern="1200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283464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6012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3444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50876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8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0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25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4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Level 4/5 Group 5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smtClean="0"/>
              <a:t>Joseph Barber, Bethany Cowle, </a:t>
            </a:r>
          </a:p>
          <a:p>
            <a:r>
              <a:rPr lang="en-GB" dirty="0" smtClean="0"/>
              <a:t>Courtney-Jade Pearson, Henry Smith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Mood boards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0" y="6477000"/>
            <a:ext cx="533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HS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58800" y="4591467"/>
            <a:ext cx="3733802" cy="22112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58801" y="2023158"/>
            <a:ext cx="3733801" cy="241273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080430" y="2023158"/>
            <a:ext cx="3860371" cy="241273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080430" y="4577171"/>
            <a:ext cx="3860371" cy="222551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Mood boards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0" y="6477000"/>
            <a:ext cx="533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HS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20700" y="2207911"/>
            <a:ext cx="4279900" cy="200360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20700" y="4200704"/>
            <a:ext cx="4586292" cy="241407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707393" y="4189729"/>
            <a:ext cx="4136473" cy="242371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800600" y="2203092"/>
            <a:ext cx="4043266" cy="2008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91307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Art style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0" y="6477000"/>
            <a:ext cx="533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HS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876800" y="1636963"/>
            <a:ext cx="3644900" cy="24384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20723" y="3524252"/>
            <a:ext cx="3333748" cy="333374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054471" y="3947130"/>
            <a:ext cx="4467229" cy="291087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20723" y="1636963"/>
            <a:ext cx="4152900" cy="2310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678419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Bibliography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2438400"/>
            <a:ext cx="6345260" cy="3530600"/>
          </a:xfrm>
        </p:spPr>
        <p:txBody>
          <a:bodyPr/>
          <a:lstStyle/>
          <a:p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Questions.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xmlns="" val="7573908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Emotion 1: Onism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2438400"/>
            <a:ext cx="6345260" cy="3530600"/>
          </a:xfrm>
        </p:spPr>
        <p:txBody>
          <a:bodyPr>
            <a:normAutofit/>
          </a:bodyPr>
          <a:lstStyle/>
          <a:p>
            <a:pPr lvl="0"/>
            <a:r>
              <a:rPr lang="en-GB" sz="2000" dirty="0"/>
              <a:t>The frustration of being stuck in just one body that inhabits only one place at a time. </a:t>
            </a:r>
          </a:p>
          <a:p>
            <a:pPr lvl="0"/>
            <a:endParaRPr lang="en-GB" sz="2000" dirty="0"/>
          </a:p>
          <a:p>
            <a:pPr lvl="0"/>
            <a:r>
              <a:rPr lang="en-GB" sz="2000" dirty="0"/>
              <a:t>Why?</a:t>
            </a:r>
          </a:p>
          <a:p>
            <a:pPr lvl="0"/>
            <a:endParaRPr lang="en-GB" sz="2000" dirty="0"/>
          </a:p>
          <a:p>
            <a:pPr lvl="0"/>
            <a:r>
              <a:rPr lang="en-GB" sz="2000" dirty="0"/>
              <a:t>Many different paths and options.</a:t>
            </a:r>
          </a:p>
          <a:p>
            <a:pPr lvl="0"/>
            <a:r>
              <a:rPr lang="en-GB" sz="2000" dirty="0"/>
              <a:t>Applies to the mechanics and gameplay.  </a:t>
            </a:r>
          </a:p>
          <a:p>
            <a:pPr lvl="0"/>
            <a:endParaRPr lang="en-US" sz="2000" dirty="0"/>
          </a:p>
          <a:p>
            <a:endParaRPr lang="en-GB" sz="2000" dirty="0"/>
          </a:p>
          <a:p>
            <a:endParaRPr lang="en-GB" sz="2200" dirty="0"/>
          </a:p>
        </p:txBody>
      </p:sp>
      <p:sp>
        <p:nvSpPr>
          <p:cNvPr id="4" name="TextBox 3"/>
          <p:cNvSpPr txBox="1"/>
          <p:nvPr/>
        </p:nvSpPr>
        <p:spPr>
          <a:xfrm>
            <a:off x="0" y="6477000"/>
            <a:ext cx="533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HS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781800" y="2679700"/>
            <a:ext cx="1950720" cy="304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Emotion 2: Monachopsis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2438400"/>
            <a:ext cx="6345260" cy="3530600"/>
          </a:xfrm>
        </p:spPr>
        <p:txBody>
          <a:bodyPr>
            <a:normAutofit/>
          </a:bodyPr>
          <a:lstStyle/>
          <a:p>
            <a:r>
              <a:rPr lang="en-GB" sz="2200" dirty="0" smtClean="0"/>
              <a:t>The subtle but persistent feeling of being out of place</a:t>
            </a:r>
          </a:p>
          <a:p>
            <a:endParaRPr lang="en-GB" sz="2200" dirty="0" smtClean="0"/>
          </a:p>
          <a:p>
            <a:endParaRPr lang="en-GB" sz="2200" dirty="0"/>
          </a:p>
          <a:p>
            <a:r>
              <a:rPr lang="en-GB" sz="2200" dirty="0" smtClean="0"/>
              <a:t>Created through the narrative</a:t>
            </a:r>
          </a:p>
          <a:p>
            <a:endParaRPr lang="en-GB" sz="2200" dirty="0"/>
          </a:p>
          <a:p>
            <a:r>
              <a:rPr lang="en-GB" sz="2200" dirty="0" smtClean="0"/>
              <a:t>Characters past and purpose is unknown</a:t>
            </a:r>
          </a:p>
          <a:p>
            <a:endParaRPr lang="en-GB" sz="2200" dirty="0"/>
          </a:p>
          <a:p>
            <a:endParaRPr lang="en-GB" sz="2200" dirty="0" smtClean="0"/>
          </a:p>
          <a:p>
            <a:endParaRPr lang="en-GB" sz="2200" dirty="0"/>
          </a:p>
          <a:p>
            <a:endParaRPr lang="en-GB" sz="2200" dirty="0"/>
          </a:p>
        </p:txBody>
      </p:sp>
      <p:sp>
        <p:nvSpPr>
          <p:cNvPr id="4" name="TextBox 3"/>
          <p:cNvSpPr txBox="1"/>
          <p:nvPr/>
        </p:nvSpPr>
        <p:spPr>
          <a:xfrm>
            <a:off x="0" y="6477000"/>
            <a:ext cx="533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BC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Target Demographic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2438400"/>
            <a:ext cx="6345260" cy="3530600"/>
          </a:xfrm>
        </p:spPr>
        <p:txBody>
          <a:bodyPr>
            <a:normAutofit/>
          </a:bodyPr>
          <a:lstStyle/>
          <a:p>
            <a:r>
              <a:rPr lang="en-GB" sz="2200" dirty="0" smtClean="0"/>
              <a:t>Bartle’s taxonomy of Player Types:</a:t>
            </a:r>
            <a:r>
              <a:rPr lang="en-GB" sz="2200" dirty="0"/>
              <a:t/>
            </a:r>
            <a:br>
              <a:rPr lang="en-GB" sz="2200" dirty="0"/>
            </a:br>
            <a:r>
              <a:rPr lang="en-GB" sz="2200" dirty="0" smtClean="0"/>
              <a:t>	Achievers and Explorers</a:t>
            </a:r>
          </a:p>
          <a:p>
            <a:pPr marL="0" indent="0">
              <a:buNone/>
            </a:pPr>
            <a:endParaRPr lang="en-GB" sz="2200" dirty="0"/>
          </a:p>
          <a:p>
            <a:r>
              <a:rPr lang="en-GB" sz="2200" dirty="0" smtClean="0"/>
              <a:t>Age:</a:t>
            </a:r>
            <a:r>
              <a:rPr lang="en-GB" sz="2200" dirty="0"/>
              <a:t/>
            </a:r>
            <a:br>
              <a:rPr lang="en-GB" sz="2200" dirty="0"/>
            </a:br>
            <a:r>
              <a:rPr lang="en-GB" sz="2200" dirty="0" smtClean="0"/>
              <a:t>	16 – 30</a:t>
            </a:r>
          </a:p>
          <a:p>
            <a:endParaRPr lang="en-GB" sz="2200" dirty="0"/>
          </a:p>
          <a:p>
            <a:r>
              <a:rPr lang="en-GB" sz="2200" dirty="0" smtClean="0"/>
              <a:t>Gender:</a:t>
            </a:r>
            <a:r>
              <a:rPr lang="en-GB" sz="2000" dirty="0"/>
              <a:t/>
            </a:r>
            <a:br>
              <a:rPr lang="en-GB" sz="2000" dirty="0"/>
            </a:br>
            <a:r>
              <a:rPr lang="en-GB" sz="2000" dirty="0" smtClean="0"/>
              <a:t>Males and females</a:t>
            </a:r>
            <a:endParaRPr lang="en-GB" sz="2200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0" y="6477000"/>
            <a:ext cx="533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CP</a:t>
            </a:r>
            <a:endParaRPr lang="en-GB" dirty="0"/>
          </a:p>
        </p:txBody>
      </p:sp>
      <p:pic>
        <p:nvPicPr>
          <p:cNvPr id="1026" name="Picture 2" descr="Diagram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50666"/>
          <a:stretch/>
        </p:blipFill>
        <p:spPr bwMode="auto">
          <a:xfrm>
            <a:off x="6096000" y="2828924"/>
            <a:ext cx="2819400" cy="3838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Genre/Style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2438400"/>
            <a:ext cx="6345260" cy="35306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en-GB" sz="2200" dirty="0" smtClean="0"/>
          </a:p>
          <a:p>
            <a:r>
              <a:rPr lang="en-GB" sz="2200" dirty="0" smtClean="0"/>
              <a:t>Puzzle</a:t>
            </a:r>
          </a:p>
          <a:p>
            <a:endParaRPr lang="en-GB" sz="2200" dirty="0" smtClean="0"/>
          </a:p>
          <a:p>
            <a:endParaRPr lang="en-GB" sz="2200" dirty="0"/>
          </a:p>
          <a:p>
            <a:r>
              <a:rPr lang="en-GB" sz="2200" dirty="0" smtClean="0"/>
              <a:t>Strategy</a:t>
            </a:r>
          </a:p>
          <a:p>
            <a:endParaRPr lang="en-GB" sz="2200" dirty="0" smtClean="0"/>
          </a:p>
          <a:p>
            <a:endParaRPr lang="en-GB" sz="2200" dirty="0"/>
          </a:p>
          <a:p>
            <a:r>
              <a:rPr lang="en-GB" sz="2200" dirty="0" smtClean="0"/>
              <a:t>Angled top-down perspective</a:t>
            </a:r>
            <a:endParaRPr lang="en-GB" sz="2200" dirty="0"/>
          </a:p>
        </p:txBody>
      </p:sp>
      <p:sp>
        <p:nvSpPr>
          <p:cNvPr id="4" name="TextBox 3"/>
          <p:cNvSpPr txBox="1"/>
          <p:nvPr/>
        </p:nvSpPr>
        <p:spPr>
          <a:xfrm>
            <a:off x="0" y="6477000"/>
            <a:ext cx="533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BC</a:t>
            </a:r>
            <a:endParaRPr lang="en-GB" dirty="0"/>
          </a:p>
        </p:txBody>
      </p:sp>
      <p:pic>
        <p:nvPicPr>
          <p:cNvPr id="3074" name="Picture 2" descr="http://1079638729.rsc.cdn77.org/sisgame_img/pokemon_leaf_green_version/real/3_pokemon_leaf_green_version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571347" y="2590800"/>
            <a:ext cx="2932917" cy="1952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54167" t="13333" r="833" b="11111"/>
          <a:stretch/>
        </p:blipFill>
        <p:spPr>
          <a:xfrm>
            <a:off x="5723742" y="2458528"/>
            <a:ext cx="2971800" cy="374226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Narrative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2459008"/>
            <a:ext cx="6345260" cy="3530600"/>
          </a:xfrm>
        </p:spPr>
        <p:txBody>
          <a:bodyPr>
            <a:normAutofit lnSpcReduction="10000"/>
          </a:bodyPr>
          <a:lstStyle/>
          <a:p>
            <a:r>
              <a:rPr lang="en-GB" sz="2200" dirty="0"/>
              <a:t>Build narrative as you play.</a:t>
            </a:r>
          </a:p>
          <a:p>
            <a:endParaRPr lang="en-GB" sz="2200" dirty="0"/>
          </a:p>
          <a:p>
            <a:r>
              <a:rPr lang="en-GB" sz="2200" dirty="0"/>
              <a:t>Collecting memories.</a:t>
            </a:r>
          </a:p>
          <a:p>
            <a:endParaRPr lang="en-GB" sz="2200" dirty="0"/>
          </a:p>
          <a:p>
            <a:r>
              <a:rPr lang="en-GB" sz="2200" dirty="0"/>
              <a:t>Character feels emotions along with the player.</a:t>
            </a:r>
          </a:p>
          <a:p>
            <a:endParaRPr lang="en-GB" sz="2200" dirty="0"/>
          </a:p>
          <a:p>
            <a:r>
              <a:rPr lang="en-GB" sz="2200" dirty="0" err="1"/>
              <a:t>Monachopsis</a:t>
            </a:r>
            <a:r>
              <a:rPr lang="en-GB" sz="2200" dirty="0"/>
              <a:t> in narrative</a:t>
            </a:r>
          </a:p>
          <a:p>
            <a:endParaRPr lang="en-GB" sz="2200" dirty="0"/>
          </a:p>
        </p:txBody>
      </p:sp>
      <p:sp>
        <p:nvSpPr>
          <p:cNvPr id="4" name="TextBox 3"/>
          <p:cNvSpPr txBox="1"/>
          <p:nvPr/>
        </p:nvSpPr>
        <p:spPr>
          <a:xfrm>
            <a:off x="0" y="6477000"/>
            <a:ext cx="533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HS</a:t>
            </a:r>
            <a:endParaRPr lang="en-GB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533400" y="2489200"/>
            <a:ext cx="6345260" cy="353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83464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6012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0876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5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4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2200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533400" y="2489200"/>
            <a:ext cx="6345260" cy="353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83464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6012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0876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5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4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2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Mechanics:</a:t>
            </a:r>
            <a:br>
              <a:rPr lang="en-GB" dirty="0" smtClean="0"/>
            </a:br>
            <a:r>
              <a:rPr lang="en-GB" dirty="0" smtClean="0"/>
              <a:t>What does the player do?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2133600"/>
            <a:ext cx="8229600" cy="4191000"/>
          </a:xfrm>
        </p:spPr>
        <p:txBody>
          <a:bodyPr>
            <a:normAutofit/>
          </a:bodyPr>
          <a:lstStyle/>
          <a:p>
            <a:endParaRPr lang="en-GB" sz="2200" dirty="0" smtClean="0"/>
          </a:p>
          <a:p>
            <a:r>
              <a:rPr lang="en-GB" sz="2200" dirty="0" smtClean="0"/>
              <a:t>Walk</a:t>
            </a:r>
          </a:p>
          <a:p>
            <a:endParaRPr lang="en-GB" sz="2200" dirty="0"/>
          </a:p>
          <a:p>
            <a:r>
              <a:rPr lang="en-GB" sz="2200" dirty="0" smtClean="0"/>
              <a:t>Take control of NPCs</a:t>
            </a:r>
          </a:p>
          <a:p>
            <a:endParaRPr lang="en-GB" sz="2200" dirty="0"/>
          </a:p>
          <a:p>
            <a:pPr lvl="1"/>
            <a:r>
              <a:rPr lang="en-GB" sz="2000" dirty="0" smtClean="0"/>
              <a:t>Operate objects</a:t>
            </a:r>
            <a:br>
              <a:rPr lang="en-GB" sz="2000" dirty="0" smtClean="0"/>
            </a:br>
            <a:r>
              <a:rPr lang="en-GB" sz="2000" dirty="0" smtClean="0"/>
              <a:t>	Key/locks</a:t>
            </a:r>
            <a:br>
              <a:rPr lang="en-GB" sz="2000" dirty="0" smtClean="0"/>
            </a:br>
            <a:r>
              <a:rPr lang="en-GB" sz="2000" dirty="0" smtClean="0"/>
              <a:t>	</a:t>
            </a:r>
            <a:r>
              <a:rPr lang="en-GB" sz="2000" dirty="0" smtClean="0"/>
              <a:t>Switches/levers/</a:t>
            </a:r>
            <a:br>
              <a:rPr lang="en-GB" sz="2000" dirty="0" smtClean="0"/>
            </a:br>
            <a:r>
              <a:rPr lang="en-GB" sz="2000" dirty="0" smtClean="0"/>
              <a:t>	buttons etc.</a:t>
            </a:r>
            <a:endParaRPr lang="en-GB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0" y="6477000"/>
            <a:ext cx="533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JB</a:t>
            </a:r>
            <a:endParaRPr lang="en-GB" dirty="0"/>
          </a:p>
        </p:txBody>
      </p:sp>
      <p:pic>
        <p:nvPicPr>
          <p:cNvPr id="2050" name="Picture 2" descr="Image result for door and key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144540" y="2943710"/>
            <a:ext cx="1312883" cy="1315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medieval lever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144539" y="4755929"/>
            <a:ext cx="1312883" cy="1312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s://lh6.googleusercontent.com/vHnK_Kvq5S3IBlxg3Ab5X0KtXVt6IzZ6KaSqd4lIBRhNQerS4S-EEo6889tcJjFINOvql7HbxUQw1FzNLRoKNvEyl3_vVAdxwcU6l5uguxYg5vuh4PVj-POLgl_eO2TwlEi8GLcqwu2s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794375" y="2766970"/>
            <a:ext cx="2968625" cy="3653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Unique Selling Point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0" y="6477000"/>
            <a:ext cx="533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JB</a:t>
            </a:r>
            <a:endParaRPr lang="en-GB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531962" y="2514600"/>
            <a:ext cx="6345260" cy="3530600"/>
          </a:xfrm>
        </p:spPr>
        <p:txBody>
          <a:bodyPr>
            <a:normAutofit/>
          </a:bodyPr>
          <a:lstStyle/>
          <a:p>
            <a:endParaRPr lang="en-GB" sz="2200" dirty="0" smtClean="0"/>
          </a:p>
          <a:p>
            <a:r>
              <a:rPr lang="en-GB" sz="2200" dirty="0" smtClean="0"/>
              <a:t>Unravel narrative through gameplay</a:t>
            </a:r>
            <a:endParaRPr lang="en-GB" sz="2200" dirty="0"/>
          </a:p>
          <a:p>
            <a:endParaRPr lang="en-GB" sz="2200" dirty="0" smtClean="0"/>
          </a:p>
          <a:p>
            <a:r>
              <a:rPr lang="en-GB" sz="2200" dirty="0" smtClean="0"/>
              <a:t>Take control of NPCs in the game world</a:t>
            </a:r>
          </a:p>
          <a:p>
            <a:endParaRPr lang="en-GB" sz="2200" dirty="0"/>
          </a:p>
          <a:p>
            <a:r>
              <a:rPr lang="en-GB" sz="2200" dirty="0" smtClean="0"/>
              <a:t>Access different mechanics upon taking over an NPC</a:t>
            </a:r>
            <a:endParaRPr lang="en-GB" sz="2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Player Rewards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2438400"/>
            <a:ext cx="6345260" cy="3530600"/>
          </a:xfrm>
        </p:spPr>
        <p:txBody>
          <a:bodyPr>
            <a:normAutofit lnSpcReduction="10000"/>
          </a:bodyPr>
          <a:lstStyle/>
          <a:p>
            <a:endParaRPr lang="en-GB" sz="2200" dirty="0" smtClean="0"/>
          </a:p>
          <a:p>
            <a:endParaRPr lang="en-GB" sz="2200" dirty="0"/>
          </a:p>
          <a:p>
            <a:r>
              <a:rPr lang="en-GB" sz="2200" dirty="0"/>
              <a:t>Collect diary memories</a:t>
            </a:r>
          </a:p>
          <a:p>
            <a:pPr>
              <a:buNone/>
            </a:pPr>
            <a:endParaRPr lang="en-GB" sz="2200" dirty="0"/>
          </a:p>
          <a:p>
            <a:pPr>
              <a:buNone/>
            </a:pPr>
            <a:endParaRPr lang="en-GB" sz="2200" dirty="0"/>
          </a:p>
          <a:p>
            <a:r>
              <a:rPr lang="en-GB" sz="2200" dirty="0"/>
              <a:t>Over time, piece together narrative</a:t>
            </a:r>
            <a:r>
              <a:rPr lang="en-GB" sz="2200" dirty="0" smtClean="0"/>
              <a:t>.</a:t>
            </a:r>
          </a:p>
          <a:p>
            <a:endParaRPr lang="en-GB" sz="2200" dirty="0" smtClean="0"/>
          </a:p>
          <a:p>
            <a:r>
              <a:rPr lang="en-GB" sz="2200" dirty="0" smtClean="0"/>
              <a:t>Collecting additional “Attempts”</a:t>
            </a:r>
            <a:endParaRPr lang="en-GB" sz="2200" dirty="0"/>
          </a:p>
          <a:p>
            <a:pPr marL="0" indent="0">
              <a:buNone/>
            </a:pPr>
            <a:endParaRPr lang="en-GB" sz="2200" dirty="0"/>
          </a:p>
        </p:txBody>
      </p:sp>
      <p:sp>
        <p:nvSpPr>
          <p:cNvPr id="4" name="TextBox 3"/>
          <p:cNvSpPr txBox="1"/>
          <p:nvPr/>
        </p:nvSpPr>
        <p:spPr>
          <a:xfrm>
            <a:off x="0" y="6477000"/>
            <a:ext cx="533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CP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105400" y="2286000"/>
            <a:ext cx="3352800" cy="234276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119</TotalTime>
  <Words>165</Words>
  <Application>Microsoft Office PowerPoint</Application>
  <PresentationFormat>On-screen Show (4:3)</PresentationFormat>
  <Paragraphs>82</Paragraphs>
  <Slides>14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Ion Boardroom</vt:lpstr>
      <vt:lpstr>Level 4/5 Group 5</vt:lpstr>
      <vt:lpstr>Emotion 1: Onism</vt:lpstr>
      <vt:lpstr>Emotion 2: Monachopsis</vt:lpstr>
      <vt:lpstr>Target Demographic</vt:lpstr>
      <vt:lpstr>Genre/Style</vt:lpstr>
      <vt:lpstr>Narrative</vt:lpstr>
      <vt:lpstr>Mechanics: What does the player do?</vt:lpstr>
      <vt:lpstr>Unique Selling Point</vt:lpstr>
      <vt:lpstr>Player Rewards</vt:lpstr>
      <vt:lpstr>Mood boards</vt:lpstr>
      <vt:lpstr>Mood boards</vt:lpstr>
      <vt:lpstr>Art style</vt:lpstr>
      <vt:lpstr>Bibliography</vt:lpstr>
      <vt:lpstr>Questions.</vt:lpstr>
    </vt:vector>
  </TitlesOfParts>
  <Company>University Campus Suffolk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Level 4/5 Group 5</dc:title>
  <dc:creator>Games</dc:creator>
  <cp:lastModifiedBy>Games</cp:lastModifiedBy>
  <cp:revision>29</cp:revision>
  <dcterms:created xsi:type="dcterms:W3CDTF">2016-10-12T09:07:10Z</dcterms:created>
  <dcterms:modified xsi:type="dcterms:W3CDTF">2016-10-19T08:46:25Z</dcterms:modified>
</cp:coreProperties>
</file>